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6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5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2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A1E1A-B7B1-4806-9426-D5860C0137A7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ADB1-FF8D-49A5-ACEC-FE6EFF4A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6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ve I Missed Anyt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05520"/>
            <a:ext cx="8739389" cy="64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K. Wicker</dc:creator>
  <cp:lastModifiedBy>Allison K. Wicker</cp:lastModifiedBy>
  <cp:revision>1</cp:revision>
  <dcterms:created xsi:type="dcterms:W3CDTF">2016-01-11T17:32:17Z</dcterms:created>
  <dcterms:modified xsi:type="dcterms:W3CDTF">2016-01-11T17:33:05Z</dcterms:modified>
</cp:coreProperties>
</file>